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0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una M" initials="GM" lastIdx="1" clrIdx="0">
    <p:extLst>
      <p:ext uri="{19B8F6BF-5375-455C-9EA6-DF929625EA0E}">
        <p15:presenceInfo xmlns:p15="http://schemas.microsoft.com/office/powerpoint/2012/main" userId="eb440be7fd8b498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commentAuthors" Target="commentAuthors.xml" /></Relationships>
</file>

<file path=ppt/media/image1.png>
</file>

<file path=ppt/media/image10.jpeg>
</file>

<file path=ppt/media/image11.jpeg>
</file>

<file path=ppt/media/image12.jpeg>
</file>

<file path=ppt/media/image13.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33345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290771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570537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925705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503736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9338233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19943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486965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967337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67036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8/25/2025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11726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427019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8/25/2025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102225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8/25/2025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635706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8/25/2025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531091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487386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014546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1.pn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8/25/2025</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1266726502"/>
      </p:ext>
    </p:extLst>
  </p:cSld>
  <p:clrMap bg1="lt1" tx1="dk1" bg2="lt2" tx2="dk2" accent1="accent1" accent2="accent2" accent3="accent3" accent4="accent4" accent5="accent5" accent6="accent6" hlink="hlink" folHlink="folHlink"/>
  <p:sldLayoutIdLst>
    <p:sldLayoutId id="2147484005" r:id="rId1"/>
    <p:sldLayoutId id="2147484006" r:id="rId2"/>
    <p:sldLayoutId id="2147484007" r:id="rId3"/>
    <p:sldLayoutId id="2147484008" r:id="rId4"/>
    <p:sldLayoutId id="2147484009" r:id="rId5"/>
    <p:sldLayoutId id="2147484010" r:id="rId6"/>
    <p:sldLayoutId id="2147484011" r:id="rId7"/>
    <p:sldLayoutId id="2147484012" r:id="rId8"/>
    <p:sldLayoutId id="2147484013" r:id="rId9"/>
    <p:sldLayoutId id="2147484014" r:id="rId10"/>
    <p:sldLayoutId id="2147484015" r:id="rId11"/>
    <p:sldLayoutId id="2147484016" r:id="rId12"/>
    <p:sldLayoutId id="2147484017" r:id="rId13"/>
    <p:sldLayoutId id="2147484018" r:id="rId14"/>
    <p:sldLayoutId id="2147484019" r:id="rId15"/>
    <p:sldLayoutId id="2147484020" r:id="rId16"/>
    <p:sldLayoutId id="2147484021"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2" Type="http://schemas.openxmlformats.org/officeDocument/2006/relationships/image" Target="../media/image11.jpe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image" Target="../media/image12.jpe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image" Target="../media/image13.jpe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10.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0855E38-7C9A-ACB5-22B0-DF4749817B1A}"/>
              </a:ext>
            </a:extLst>
          </p:cNvPr>
          <p:cNvSpPr txBox="1"/>
          <p:nvPr/>
        </p:nvSpPr>
        <p:spPr>
          <a:xfrm flipV="1">
            <a:off x="5381167" y="1783264"/>
            <a:ext cx="1643903" cy="955352"/>
          </a:xfrm>
          <a:prstGeom prst="rect">
            <a:avLst/>
          </a:prstGeom>
          <a:noFill/>
        </p:spPr>
        <p:txBody>
          <a:bodyPr wrap="square" rtlCol="0">
            <a:spAutoFit/>
          </a:bodyPr>
          <a:lstStyle/>
          <a:p>
            <a:pPr algn="l"/>
            <a:endParaRPr lang="en-US" sz="1350" dirty="0"/>
          </a:p>
        </p:txBody>
      </p:sp>
      <p:sp>
        <p:nvSpPr>
          <p:cNvPr id="2" name="TextBox 1">
            <a:extLst>
              <a:ext uri="{FF2B5EF4-FFF2-40B4-BE49-F238E27FC236}">
                <a16:creationId xmlns:a16="http://schemas.microsoft.com/office/drawing/2014/main" id="{1ECA9ECF-55AE-893D-9F52-29139BC13319}"/>
              </a:ext>
            </a:extLst>
          </p:cNvPr>
          <p:cNvSpPr txBox="1"/>
          <p:nvPr/>
        </p:nvSpPr>
        <p:spPr>
          <a:xfrm>
            <a:off x="5799197" y="-3351493"/>
            <a:ext cx="1376184" cy="2134616"/>
          </a:xfrm>
          <a:prstGeom prst="rect">
            <a:avLst/>
          </a:prstGeom>
          <a:noFill/>
        </p:spPr>
        <p:txBody>
          <a:bodyPr wrap="square" rtlCol="0">
            <a:spAutoFit/>
          </a:bodyPr>
          <a:lstStyle/>
          <a:p>
            <a:pPr algn="l"/>
            <a:endParaRPr lang="en-US" sz="1350"/>
          </a:p>
        </p:txBody>
      </p:sp>
      <p:sp>
        <p:nvSpPr>
          <p:cNvPr id="4" name="TextBox 3">
            <a:extLst>
              <a:ext uri="{FF2B5EF4-FFF2-40B4-BE49-F238E27FC236}">
                <a16:creationId xmlns:a16="http://schemas.microsoft.com/office/drawing/2014/main" id="{86C0F77B-26C3-9C4C-03C8-001BE162A7C1}"/>
              </a:ext>
            </a:extLst>
          </p:cNvPr>
          <p:cNvSpPr txBox="1"/>
          <p:nvPr/>
        </p:nvSpPr>
        <p:spPr>
          <a:xfrm>
            <a:off x="5376582" y="1065374"/>
            <a:ext cx="1371600" cy="1371600"/>
          </a:xfrm>
          <a:prstGeom prst="rect">
            <a:avLst/>
          </a:prstGeom>
          <a:noFill/>
        </p:spPr>
        <p:txBody>
          <a:bodyPr wrap="square" rtlCol="0">
            <a:spAutoFit/>
          </a:bodyPr>
          <a:lstStyle/>
          <a:p>
            <a:pPr algn="l"/>
            <a:endParaRPr lang="en-US" sz="1350"/>
          </a:p>
        </p:txBody>
      </p:sp>
      <p:sp>
        <p:nvSpPr>
          <p:cNvPr id="10" name="Title 9">
            <a:extLst>
              <a:ext uri="{FF2B5EF4-FFF2-40B4-BE49-F238E27FC236}">
                <a16:creationId xmlns:a16="http://schemas.microsoft.com/office/drawing/2014/main" id="{CC42DD07-2C60-192E-42FD-621F2DDE3745}"/>
              </a:ext>
            </a:extLst>
          </p:cNvPr>
          <p:cNvSpPr>
            <a:spLocks noGrp="1"/>
          </p:cNvSpPr>
          <p:nvPr>
            <p:ph type="title"/>
          </p:nvPr>
        </p:nvSpPr>
        <p:spPr>
          <a:xfrm>
            <a:off x="1198012" y="1305588"/>
            <a:ext cx="7615620" cy="679819"/>
          </a:xfrm>
        </p:spPr>
        <p:txBody>
          <a:bodyPr>
            <a:normAutofit fontScale="90000"/>
          </a:bodyPr>
          <a:lstStyle/>
          <a:p>
            <a:r>
              <a:rPr lang="en-US" dirty="0"/>
              <a:t>DIGITAL PORTFOLIO OF HARI KRISHNAN .S</a:t>
            </a:r>
          </a:p>
        </p:txBody>
      </p:sp>
      <p:sp>
        <p:nvSpPr>
          <p:cNvPr id="8" name="Content Placeholder 7">
            <a:extLst>
              <a:ext uri="{FF2B5EF4-FFF2-40B4-BE49-F238E27FC236}">
                <a16:creationId xmlns:a16="http://schemas.microsoft.com/office/drawing/2014/main" id="{643EA529-BFFC-AEAF-5706-C8C763940891}"/>
              </a:ext>
            </a:extLst>
          </p:cNvPr>
          <p:cNvSpPr>
            <a:spLocks noGrp="1"/>
          </p:cNvSpPr>
          <p:nvPr>
            <p:ph sz="quarter" idx="13"/>
          </p:nvPr>
        </p:nvSpPr>
        <p:spPr>
          <a:xfrm>
            <a:off x="446454" y="2572137"/>
            <a:ext cx="7796030" cy="2483392"/>
          </a:xfrm>
        </p:spPr>
        <p:txBody>
          <a:bodyPr/>
          <a:lstStyle/>
          <a:p>
            <a:pPr>
              <a:buFont typeface="+mj-lt"/>
              <a:buAutoNum type="arabicPeriod"/>
            </a:pPr>
            <a:r>
              <a:rPr lang="en-US" dirty="0"/>
              <a:t>Name                           :</a:t>
            </a:r>
            <a:r>
              <a:rPr lang="en-US" b="1" i="1" dirty="0">
                <a:solidFill>
                  <a:srgbClr val="C00000"/>
                </a:solidFill>
              </a:rPr>
              <a:t>HARI KRISHNAN .S</a:t>
            </a:r>
            <a:endParaRPr lang="en-US" dirty="0">
              <a:solidFill>
                <a:srgbClr val="FF0000"/>
              </a:solidFill>
            </a:endParaRPr>
          </a:p>
          <a:p>
            <a:pPr marL="342900" indent="-342900">
              <a:buFont typeface="+mj-lt"/>
              <a:buAutoNum type="arabicPeriod"/>
            </a:pPr>
            <a:r>
              <a:rPr lang="en-US" dirty="0"/>
              <a:t>Register no and NM :</a:t>
            </a:r>
            <a:r>
              <a:rPr lang="en-US" dirty="0">
                <a:solidFill>
                  <a:schemeClr val="bg1"/>
                </a:solidFill>
              </a:rPr>
              <a:t> </a:t>
            </a:r>
            <a:r>
              <a:rPr lang="en-US" b="1" i="1" dirty="0">
                <a:solidFill>
                  <a:srgbClr val="C00000"/>
                </a:solidFill>
              </a:rPr>
              <a:t>2422J1108 AND ASBRU062422J1108</a:t>
            </a:r>
            <a:endParaRPr lang="en-US" dirty="0">
              <a:solidFill>
                <a:srgbClr val="FF0000"/>
              </a:solidFill>
            </a:endParaRPr>
          </a:p>
          <a:p>
            <a:pPr marL="342900" indent="-342900">
              <a:buFont typeface="+mj-lt"/>
              <a:buAutoNum type="arabicPeriod"/>
            </a:pPr>
            <a:r>
              <a:rPr lang="en-US" dirty="0"/>
              <a:t>Department              : </a:t>
            </a:r>
            <a:r>
              <a:rPr lang="en-US" b="1" i="1" dirty="0">
                <a:solidFill>
                  <a:srgbClr val="C00000"/>
                </a:solidFill>
              </a:rPr>
              <a:t>BACHELER OF COMPUTER APPLICATIONS</a:t>
            </a:r>
          </a:p>
          <a:p>
            <a:pPr marL="342900" indent="-342900">
              <a:buFont typeface="+mj-lt"/>
              <a:buAutoNum type="arabicPeriod"/>
            </a:pPr>
            <a:r>
              <a:rPr lang="en-US" dirty="0"/>
              <a:t>University                   : </a:t>
            </a:r>
            <a:r>
              <a:rPr lang="en-US" b="1" i="1" dirty="0">
                <a:solidFill>
                  <a:srgbClr val="C00000"/>
                </a:solidFill>
              </a:rPr>
              <a:t>BHARATHIYAR</a:t>
            </a:r>
            <a:endParaRPr lang="en-US" dirty="0">
              <a:solidFill>
                <a:srgbClr val="FF0000"/>
              </a:solidFill>
            </a:endParaRPr>
          </a:p>
          <a:p>
            <a:pPr marL="342900" indent="-342900">
              <a:buFont typeface="+mj-lt"/>
              <a:buAutoNum type="arabicPeriod"/>
            </a:pPr>
            <a:r>
              <a:rPr lang="en-US" dirty="0"/>
              <a:t>College                     : </a:t>
            </a:r>
            <a:r>
              <a:rPr lang="en-US" b="1" i="1" dirty="0">
                <a:solidFill>
                  <a:srgbClr val="C00000"/>
                </a:solidFill>
              </a:rPr>
              <a:t>CHIKKANNA GOVERNMENT ARTS COLLEGE </a:t>
            </a:r>
            <a:endParaRPr lang="en-US" dirty="0"/>
          </a:p>
        </p:txBody>
      </p:sp>
      <p:pic>
        <p:nvPicPr>
          <p:cNvPr id="9" name="Picture 8">
            <a:extLst>
              <a:ext uri="{FF2B5EF4-FFF2-40B4-BE49-F238E27FC236}">
                <a16:creationId xmlns:a16="http://schemas.microsoft.com/office/drawing/2014/main" id="{F28311F5-F57B-3414-6FA8-3987FEA94B6E}"/>
              </a:ext>
            </a:extLst>
          </p:cNvPr>
          <p:cNvPicPr>
            <a:picLocks noChangeAspect="1"/>
          </p:cNvPicPr>
          <p:nvPr/>
        </p:nvPicPr>
        <p:blipFill>
          <a:blip r:embed="rId2"/>
          <a:stretch>
            <a:fillRect/>
          </a:stretch>
        </p:blipFill>
        <p:spPr>
          <a:xfrm>
            <a:off x="8677228" y="2120570"/>
            <a:ext cx="2854339" cy="2934959"/>
          </a:xfrm>
          <a:prstGeom prst="rect">
            <a:avLst/>
          </a:prstGeom>
        </p:spPr>
      </p:pic>
    </p:spTree>
    <p:extLst>
      <p:ext uri="{BB962C8B-B14F-4D97-AF65-F5344CB8AC3E}">
        <p14:creationId xmlns:p14="http://schemas.microsoft.com/office/powerpoint/2010/main" val="4785504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8402A-9A65-2464-9CB5-28812AD3ECB8}"/>
              </a:ext>
            </a:extLst>
          </p:cNvPr>
          <p:cNvSpPr>
            <a:spLocks noGrp="1"/>
          </p:cNvSpPr>
          <p:nvPr>
            <p:ph type="title"/>
          </p:nvPr>
        </p:nvSpPr>
        <p:spPr>
          <a:xfrm>
            <a:off x="2440846" y="1371602"/>
            <a:ext cx="7395167" cy="778401"/>
          </a:xfrm>
        </p:spPr>
        <p:txBody>
          <a:bodyPr>
            <a:normAutofit fontScale="90000"/>
          </a:bodyPr>
          <a:lstStyle/>
          <a:p>
            <a:r>
              <a:rPr lang="en-US" i="1" dirty="0"/>
              <a:t>                         </a:t>
            </a:r>
            <a:r>
              <a:rPr lang="en-US" i="1" u="sng" dirty="0"/>
              <a:t>Conclusion </a:t>
            </a:r>
            <a:endParaRPr lang="en-US" i="1" dirty="0"/>
          </a:p>
        </p:txBody>
      </p:sp>
      <p:sp>
        <p:nvSpPr>
          <p:cNvPr id="3" name="Content Placeholder 2">
            <a:extLst>
              <a:ext uri="{FF2B5EF4-FFF2-40B4-BE49-F238E27FC236}">
                <a16:creationId xmlns:a16="http://schemas.microsoft.com/office/drawing/2014/main" id="{1482FBF1-4231-4C68-7835-A24AC1C2BF26}"/>
              </a:ext>
            </a:extLst>
          </p:cNvPr>
          <p:cNvSpPr>
            <a:spLocks noGrp="1"/>
          </p:cNvSpPr>
          <p:nvPr>
            <p:ph sz="quarter" idx="13"/>
          </p:nvPr>
        </p:nvSpPr>
        <p:spPr>
          <a:xfrm>
            <a:off x="2039982" y="3003008"/>
            <a:ext cx="7796030" cy="2483392"/>
          </a:xfrm>
        </p:spPr>
        <p:txBody>
          <a:bodyPr>
            <a:normAutofit/>
          </a:bodyPr>
          <a:lstStyle/>
          <a:p>
            <a:r>
              <a:rPr lang="en-US" b="1" i="1">
                <a:solidFill>
                  <a:srgbClr val="C00000"/>
                </a:solidFill>
              </a:rPr>
              <a:t>Summarize key accomplishments.
Reiterate professional goals.
Encourage contact and collaboration.
Provide a clear call-to-action.
Leave a lasting impression.</a:t>
            </a:r>
          </a:p>
        </p:txBody>
      </p:sp>
      <p:pic>
        <p:nvPicPr>
          <p:cNvPr id="4" name="Picture 3">
            <a:extLst>
              <a:ext uri="{FF2B5EF4-FFF2-40B4-BE49-F238E27FC236}">
                <a16:creationId xmlns:a16="http://schemas.microsoft.com/office/drawing/2014/main" id="{E888F9A6-B3A6-46D2-2465-4BEBBC651C6B}"/>
              </a:ext>
            </a:extLst>
          </p:cNvPr>
          <p:cNvPicPr>
            <a:picLocks noChangeAspect="1"/>
          </p:cNvPicPr>
          <p:nvPr/>
        </p:nvPicPr>
        <p:blipFill>
          <a:blip r:embed="rId2"/>
          <a:stretch>
            <a:fillRect/>
          </a:stretch>
        </p:blipFill>
        <p:spPr>
          <a:xfrm>
            <a:off x="6009714" y="2653350"/>
            <a:ext cx="4009313" cy="2833051"/>
          </a:xfrm>
          <a:prstGeom prst="rect">
            <a:avLst/>
          </a:prstGeom>
        </p:spPr>
      </p:pic>
    </p:spTree>
    <p:extLst>
      <p:ext uri="{BB962C8B-B14F-4D97-AF65-F5344CB8AC3E}">
        <p14:creationId xmlns:p14="http://schemas.microsoft.com/office/powerpoint/2010/main" val="22995715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60185-20DE-A81D-77FB-67E3508E15C4}"/>
              </a:ext>
            </a:extLst>
          </p:cNvPr>
          <p:cNvSpPr>
            <a:spLocks noGrp="1"/>
          </p:cNvSpPr>
          <p:nvPr>
            <p:ph type="title"/>
          </p:nvPr>
        </p:nvSpPr>
        <p:spPr/>
        <p:txBody>
          <a:bodyPr/>
          <a:lstStyle/>
          <a:p>
            <a:r>
              <a:rPr lang="en-US" dirty="0"/>
              <a:t>                       </a:t>
            </a:r>
            <a:r>
              <a:rPr lang="en-US" i="1" u="sng" dirty="0" err="1"/>
              <a:t>Github</a:t>
            </a:r>
            <a:r>
              <a:rPr lang="en-US" dirty="0"/>
              <a:t> </a:t>
            </a:r>
            <a:r>
              <a:rPr lang="en-US" i="1" u="sng" dirty="0"/>
              <a:t>link</a:t>
            </a:r>
            <a:r>
              <a:rPr lang="en-US" dirty="0"/>
              <a:t> </a:t>
            </a:r>
          </a:p>
        </p:txBody>
      </p:sp>
      <p:sp>
        <p:nvSpPr>
          <p:cNvPr id="3" name="Content Placeholder 2">
            <a:extLst>
              <a:ext uri="{FF2B5EF4-FFF2-40B4-BE49-F238E27FC236}">
                <a16:creationId xmlns:a16="http://schemas.microsoft.com/office/drawing/2014/main" id="{DC9DD1E5-7DC5-234A-DD5B-62819B83FA8F}"/>
              </a:ext>
            </a:extLst>
          </p:cNvPr>
          <p:cNvSpPr>
            <a:spLocks noGrp="1"/>
          </p:cNvSpPr>
          <p:nvPr>
            <p:ph sz="quarter" idx="13"/>
          </p:nvPr>
        </p:nvSpPr>
        <p:spPr>
          <a:xfrm>
            <a:off x="1893795" y="3250216"/>
            <a:ext cx="8310380" cy="2463134"/>
          </a:xfrm>
        </p:spPr>
        <p:txBody>
          <a:bodyPr>
            <a:normAutofit/>
          </a:bodyPr>
          <a:lstStyle/>
          <a:p>
            <a:r>
              <a:rPr lang="en-US" b="1" i="1">
                <a:solidFill>
                  <a:srgbClr val="C00000"/>
                </a:solidFill>
              </a:rPr>
              <a:t>Showcases coding projects and repositories.
Demonstrates version control expertise.
Highlights collaboration and community involvement.
Provides access to open-source contributions.
Enhances credibility with potential employers.</a:t>
            </a:r>
          </a:p>
        </p:txBody>
      </p:sp>
      <p:pic>
        <p:nvPicPr>
          <p:cNvPr id="4" name="Picture 3">
            <a:extLst>
              <a:ext uri="{FF2B5EF4-FFF2-40B4-BE49-F238E27FC236}">
                <a16:creationId xmlns:a16="http://schemas.microsoft.com/office/drawing/2014/main" id="{C36E8FB8-0530-9133-2DB8-7DD4E047DBD1}"/>
              </a:ext>
            </a:extLst>
          </p:cNvPr>
          <p:cNvPicPr>
            <a:picLocks noChangeAspect="1"/>
          </p:cNvPicPr>
          <p:nvPr/>
        </p:nvPicPr>
        <p:blipFill>
          <a:blip r:embed="rId2"/>
          <a:stretch>
            <a:fillRect/>
          </a:stretch>
        </p:blipFill>
        <p:spPr>
          <a:xfrm>
            <a:off x="6364940" y="2909531"/>
            <a:ext cx="3933266" cy="2641966"/>
          </a:xfrm>
          <a:prstGeom prst="rect">
            <a:avLst/>
          </a:prstGeom>
        </p:spPr>
      </p:pic>
    </p:spTree>
    <p:extLst>
      <p:ext uri="{BB962C8B-B14F-4D97-AF65-F5344CB8AC3E}">
        <p14:creationId xmlns:p14="http://schemas.microsoft.com/office/powerpoint/2010/main" val="6250836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6D6CF-C235-5C16-5C7F-6D1405EB7B00}"/>
              </a:ext>
            </a:extLst>
          </p:cNvPr>
          <p:cNvSpPr>
            <a:spLocks noGrp="1"/>
          </p:cNvSpPr>
          <p:nvPr>
            <p:ph type="title"/>
          </p:nvPr>
        </p:nvSpPr>
        <p:spPr>
          <a:xfrm>
            <a:off x="4242552" y="1902029"/>
            <a:ext cx="7149362" cy="2025587"/>
          </a:xfrm>
        </p:spPr>
        <p:txBody>
          <a:bodyPr/>
          <a:lstStyle/>
          <a:p>
            <a:r>
              <a:rPr lang="en-US" i="1" u="sng"/>
              <a:t>Thank you </a:t>
            </a:r>
          </a:p>
        </p:txBody>
      </p:sp>
      <p:pic>
        <p:nvPicPr>
          <p:cNvPr id="5" name="Picture 4">
            <a:extLst>
              <a:ext uri="{FF2B5EF4-FFF2-40B4-BE49-F238E27FC236}">
                <a16:creationId xmlns:a16="http://schemas.microsoft.com/office/drawing/2014/main" id="{8AB614D3-8177-67B1-B864-BCB5A33D2AC2}"/>
              </a:ext>
            </a:extLst>
          </p:cNvPr>
          <p:cNvPicPr>
            <a:picLocks noChangeAspect="1"/>
          </p:cNvPicPr>
          <p:nvPr/>
        </p:nvPicPr>
        <p:blipFill>
          <a:blip r:embed="rId2"/>
          <a:stretch>
            <a:fillRect/>
          </a:stretch>
        </p:blipFill>
        <p:spPr>
          <a:xfrm>
            <a:off x="2965484" y="1902027"/>
            <a:ext cx="6096000" cy="3580388"/>
          </a:xfrm>
          <a:prstGeom prst="rect">
            <a:avLst/>
          </a:prstGeom>
        </p:spPr>
      </p:pic>
    </p:spTree>
    <p:extLst>
      <p:ext uri="{BB962C8B-B14F-4D97-AF65-F5344CB8AC3E}">
        <p14:creationId xmlns:p14="http://schemas.microsoft.com/office/powerpoint/2010/main" val="4674190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2F4F8-C72D-5F86-151E-1C4C33B399FF}"/>
              </a:ext>
            </a:extLst>
          </p:cNvPr>
          <p:cNvSpPr>
            <a:spLocks noGrp="1"/>
          </p:cNvSpPr>
          <p:nvPr>
            <p:ph type="title"/>
          </p:nvPr>
        </p:nvSpPr>
        <p:spPr/>
        <p:txBody>
          <a:bodyPr/>
          <a:lstStyle/>
          <a:p>
            <a:r>
              <a:rPr lang="en-US" dirty="0">
                <a:solidFill>
                  <a:schemeClr val="accent5"/>
                </a:solidFill>
              </a:rPr>
              <a:t>                                   </a:t>
            </a:r>
            <a:r>
              <a:rPr lang="en-US" i="1" u="sng" dirty="0"/>
              <a:t>Title</a:t>
            </a:r>
            <a:endParaRPr lang="en-US" dirty="0"/>
          </a:p>
        </p:txBody>
      </p:sp>
      <p:sp>
        <p:nvSpPr>
          <p:cNvPr id="3" name="Content Placeholder 2">
            <a:extLst>
              <a:ext uri="{FF2B5EF4-FFF2-40B4-BE49-F238E27FC236}">
                <a16:creationId xmlns:a16="http://schemas.microsoft.com/office/drawing/2014/main" id="{71FF7366-A77D-E23E-A53A-2497F066E6F1}"/>
              </a:ext>
            </a:extLst>
          </p:cNvPr>
          <p:cNvSpPr>
            <a:spLocks noGrp="1"/>
          </p:cNvSpPr>
          <p:nvPr>
            <p:ph sz="quarter" idx="13"/>
          </p:nvPr>
        </p:nvSpPr>
        <p:spPr>
          <a:xfrm>
            <a:off x="1992508" y="3101599"/>
            <a:ext cx="7796030" cy="2483392"/>
          </a:xfrm>
        </p:spPr>
        <p:txBody>
          <a:bodyPr>
            <a:normAutofit fontScale="85000" lnSpcReduction="10000"/>
          </a:bodyPr>
          <a:lstStyle/>
          <a:p>
            <a:pPr marL="0" indent="0">
              <a:buNone/>
            </a:pPr>
            <a:r>
              <a:rPr lang="en-US" b="1" i="1">
                <a:solidFill>
                  <a:srgbClr val="C00000"/>
                </a:solidFill>
              </a:rPr>
              <a:t> Full Stack Developer Project
A full stack developer project involves designing and developing both the front-end (client-side) and back-end (server-side) of a web or software application, integrating multiple technologies and tools to deliver a complete, functional solution. 
</a:t>
            </a:r>
          </a:p>
          <a:p>
            <a:pPr marL="0" indent="0">
              <a:buNone/>
            </a:pPr>
            <a:endParaRPr lang="en-US" b="1" i="1">
              <a:solidFill>
                <a:srgbClr val="C00000"/>
              </a:solidFill>
            </a:endParaRPr>
          </a:p>
        </p:txBody>
      </p:sp>
    </p:spTree>
    <p:extLst>
      <p:ext uri="{BB962C8B-B14F-4D97-AF65-F5344CB8AC3E}">
        <p14:creationId xmlns:p14="http://schemas.microsoft.com/office/powerpoint/2010/main" val="623682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16D48-1656-2C45-EE0D-B6BE77B4E40C}"/>
              </a:ext>
            </a:extLst>
          </p:cNvPr>
          <p:cNvSpPr>
            <a:spLocks noGrp="1"/>
          </p:cNvSpPr>
          <p:nvPr>
            <p:ph type="title"/>
          </p:nvPr>
        </p:nvSpPr>
        <p:spPr>
          <a:xfrm>
            <a:off x="2197169" y="912108"/>
            <a:ext cx="7797662" cy="863974"/>
          </a:xfrm>
        </p:spPr>
        <p:txBody>
          <a:bodyPr/>
          <a:lstStyle/>
          <a:p>
            <a:r>
              <a:rPr lang="en-US" dirty="0"/>
              <a:t>                                 </a:t>
            </a:r>
            <a:r>
              <a:rPr lang="en-US" i="1" u="sng" dirty="0"/>
              <a:t>Agenda</a:t>
            </a:r>
          </a:p>
        </p:txBody>
      </p:sp>
      <p:sp>
        <p:nvSpPr>
          <p:cNvPr id="6" name="Content Placeholder 5">
            <a:extLst>
              <a:ext uri="{FF2B5EF4-FFF2-40B4-BE49-F238E27FC236}">
                <a16:creationId xmlns:a16="http://schemas.microsoft.com/office/drawing/2014/main" id="{2E8100C6-21D8-E9CE-CF10-59252D07C4F4}"/>
              </a:ext>
            </a:extLst>
          </p:cNvPr>
          <p:cNvSpPr>
            <a:spLocks noGrp="1"/>
          </p:cNvSpPr>
          <p:nvPr>
            <p:ph sz="quarter" idx="13"/>
          </p:nvPr>
        </p:nvSpPr>
        <p:spPr>
          <a:xfrm>
            <a:off x="3013878" y="3140194"/>
            <a:ext cx="3182977" cy="2462342"/>
          </a:xfrm>
        </p:spPr>
        <p:txBody>
          <a:bodyPr>
            <a:normAutofit fontScale="40000" lnSpcReduction="20000"/>
          </a:bodyPr>
          <a:lstStyle/>
          <a:p>
            <a:r>
              <a:rPr lang="en-US" b="1" i="1" dirty="0">
                <a:solidFill>
                  <a:srgbClr val="C00000"/>
                </a:solidFill>
              </a:rPr>
              <a:t>Problem statement </a:t>
            </a:r>
          </a:p>
          <a:p>
            <a:r>
              <a:rPr lang="en-US" b="1" i="1" dirty="0">
                <a:solidFill>
                  <a:srgbClr val="C00000"/>
                </a:solidFill>
              </a:rPr>
              <a:t>Project overview </a:t>
            </a:r>
          </a:p>
          <a:p>
            <a:r>
              <a:rPr lang="en-US" b="1" i="1" dirty="0">
                <a:solidFill>
                  <a:srgbClr val="C00000"/>
                </a:solidFill>
              </a:rPr>
              <a:t>End users</a:t>
            </a:r>
          </a:p>
          <a:p>
            <a:r>
              <a:rPr lang="en-US" b="1" i="1" dirty="0">
                <a:solidFill>
                  <a:srgbClr val="C00000"/>
                </a:solidFill>
              </a:rPr>
              <a:t>Tolls and technologies </a:t>
            </a:r>
          </a:p>
          <a:p>
            <a:r>
              <a:rPr lang="en-US" b="1" i="1" dirty="0">
                <a:solidFill>
                  <a:srgbClr val="C00000"/>
                </a:solidFill>
              </a:rPr>
              <a:t>Portfolio design and layout </a:t>
            </a:r>
          </a:p>
          <a:p>
            <a:r>
              <a:rPr lang="en-US" b="1" i="1" dirty="0">
                <a:solidFill>
                  <a:srgbClr val="C00000"/>
                </a:solidFill>
              </a:rPr>
              <a:t>Features and functionality </a:t>
            </a:r>
          </a:p>
          <a:p>
            <a:r>
              <a:rPr lang="en-US" b="1" i="1" dirty="0">
                <a:solidFill>
                  <a:srgbClr val="C00000"/>
                </a:solidFill>
              </a:rPr>
              <a:t>Result and screenshot </a:t>
            </a:r>
          </a:p>
          <a:p>
            <a:r>
              <a:rPr lang="en-US" b="1" i="1" dirty="0">
                <a:solidFill>
                  <a:srgbClr val="C00000"/>
                </a:solidFill>
              </a:rPr>
              <a:t>Conclusion </a:t>
            </a:r>
          </a:p>
          <a:p>
            <a:r>
              <a:rPr lang="en-US" b="1" i="1" dirty="0">
                <a:solidFill>
                  <a:srgbClr val="C00000"/>
                </a:solidFill>
              </a:rPr>
              <a:t>GitHub link</a:t>
            </a:r>
          </a:p>
        </p:txBody>
      </p:sp>
      <p:sp>
        <p:nvSpPr>
          <p:cNvPr id="4" name="TextBox 3">
            <a:extLst>
              <a:ext uri="{FF2B5EF4-FFF2-40B4-BE49-F238E27FC236}">
                <a16:creationId xmlns:a16="http://schemas.microsoft.com/office/drawing/2014/main" id="{3BA7926E-3DF0-0344-A391-42D043CBC878}"/>
              </a:ext>
            </a:extLst>
          </p:cNvPr>
          <p:cNvSpPr txBox="1"/>
          <p:nvPr/>
        </p:nvSpPr>
        <p:spPr>
          <a:xfrm>
            <a:off x="8782050" y="2619426"/>
            <a:ext cx="1371600" cy="1371600"/>
          </a:xfrm>
          <a:prstGeom prst="rect">
            <a:avLst/>
          </a:prstGeom>
          <a:noFill/>
        </p:spPr>
        <p:txBody>
          <a:bodyPr wrap="square" rtlCol="0">
            <a:spAutoFit/>
          </a:bodyPr>
          <a:lstStyle/>
          <a:p>
            <a:pPr algn="l"/>
            <a:endParaRPr lang="en-US" sz="1350"/>
          </a:p>
        </p:txBody>
      </p:sp>
    </p:spTree>
    <p:extLst>
      <p:ext uri="{BB962C8B-B14F-4D97-AF65-F5344CB8AC3E}">
        <p14:creationId xmlns:p14="http://schemas.microsoft.com/office/powerpoint/2010/main" val="25784125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7009B-610E-7FA2-1149-4BF70F1492BF}"/>
              </a:ext>
            </a:extLst>
          </p:cNvPr>
          <p:cNvSpPr>
            <a:spLocks noGrp="1"/>
          </p:cNvSpPr>
          <p:nvPr>
            <p:ph type="title"/>
          </p:nvPr>
        </p:nvSpPr>
        <p:spPr>
          <a:xfrm>
            <a:off x="2390216" y="1540326"/>
            <a:ext cx="6571060" cy="530223"/>
          </a:xfrm>
        </p:spPr>
        <p:txBody>
          <a:bodyPr>
            <a:normAutofit fontScale="90000"/>
          </a:bodyPr>
          <a:lstStyle/>
          <a:p>
            <a:r>
              <a:rPr lang="en-US" dirty="0"/>
              <a:t>                    </a:t>
            </a:r>
            <a:r>
              <a:rPr lang="en-US" i="1" dirty="0"/>
              <a:t>  </a:t>
            </a:r>
            <a:r>
              <a:rPr lang="en-US" i="1" u="sng" dirty="0"/>
              <a:t>Problem statement</a:t>
            </a:r>
            <a:r>
              <a:rPr lang="en-US" u="sng" dirty="0"/>
              <a:t> </a:t>
            </a:r>
            <a:endParaRPr lang="en-US" dirty="0"/>
          </a:p>
        </p:txBody>
      </p:sp>
      <p:sp>
        <p:nvSpPr>
          <p:cNvPr id="3" name="Content Placeholder 2">
            <a:extLst>
              <a:ext uri="{FF2B5EF4-FFF2-40B4-BE49-F238E27FC236}">
                <a16:creationId xmlns:a16="http://schemas.microsoft.com/office/drawing/2014/main" id="{558067D3-B597-35E1-3BBA-54A3F98D6E38}"/>
              </a:ext>
            </a:extLst>
          </p:cNvPr>
          <p:cNvSpPr>
            <a:spLocks noGrp="1"/>
          </p:cNvSpPr>
          <p:nvPr>
            <p:ph sz="quarter" idx="13"/>
          </p:nvPr>
        </p:nvSpPr>
        <p:spPr>
          <a:xfrm>
            <a:off x="2120866" y="3257463"/>
            <a:ext cx="7796030" cy="2483392"/>
          </a:xfrm>
        </p:spPr>
        <p:txBody>
          <a:bodyPr>
            <a:normAutofit fontScale="92500" lnSpcReduction="20000"/>
          </a:bodyPr>
          <a:lstStyle/>
          <a:p>
            <a:r>
              <a:rPr lang="en-US" b="1" i="1">
                <a:solidFill>
                  <a:srgbClr val="C00000"/>
                </a:solidFill>
              </a:rPr>
              <a:t>
 Need for a unified, user-friendly portfolio platform.
Difficulties in presenting skills and projects online.
Fragmented tools and lack of seamless integration.
Requirement for modern technology with good customization and performance.</a:t>
            </a:r>
          </a:p>
          <a:p>
            <a:endParaRPr lang="en-US" b="1" i="1">
              <a:solidFill>
                <a:srgbClr val="C00000"/>
              </a:solidFill>
            </a:endParaRPr>
          </a:p>
        </p:txBody>
      </p:sp>
      <p:pic>
        <p:nvPicPr>
          <p:cNvPr id="4" name="Picture 3">
            <a:extLst>
              <a:ext uri="{FF2B5EF4-FFF2-40B4-BE49-F238E27FC236}">
                <a16:creationId xmlns:a16="http://schemas.microsoft.com/office/drawing/2014/main" id="{4CC5BA8A-2FC1-DF08-58D6-9240D73A8943}"/>
              </a:ext>
            </a:extLst>
          </p:cNvPr>
          <p:cNvPicPr>
            <a:picLocks noChangeAspect="1"/>
          </p:cNvPicPr>
          <p:nvPr/>
        </p:nvPicPr>
        <p:blipFill>
          <a:blip r:embed="rId2"/>
          <a:stretch>
            <a:fillRect/>
          </a:stretch>
        </p:blipFill>
        <p:spPr>
          <a:xfrm>
            <a:off x="7341687" y="2727615"/>
            <a:ext cx="3239179" cy="1366099"/>
          </a:xfrm>
          <a:prstGeom prst="rect">
            <a:avLst/>
          </a:prstGeom>
        </p:spPr>
      </p:pic>
    </p:spTree>
    <p:extLst>
      <p:ext uri="{BB962C8B-B14F-4D97-AF65-F5344CB8AC3E}">
        <p14:creationId xmlns:p14="http://schemas.microsoft.com/office/powerpoint/2010/main" val="32805499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37B59-0DC1-A17C-10C3-D784A5A1CFA3}"/>
              </a:ext>
            </a:extLst>
          </p:cNvPr>
          <p:cNvSpPr>
            <a:spLocks noGrp="1"/>
          </p:cNvSpPr>
          <p:nvPr>
            <p:ph type="title"/>
          </p:nvPr>
        </p:nvSpPr>
        <p:spPr>
          <a:xfrm>
            <a:off x="2036719" y="1387950"/>
            <a:ext cx="7797662" cy="863974"/>
          </a:xfrm>
        </p:spPr>
        <p:txBody>
          <a:bodyPr/>
          <a:lstStyle/>
          <a:p>
            <a:r>
              <a:rPr lang="en-US" dirty="0"/>
              <a:t>                          </a:t>
            </a:r>
            <a:r>
              <a:rPr lang="en-US" i="1" u="sng" dirty="0"/>
              <a:t>End users </a:t>
            </a:r>
            <a:endParaRPr lang="en-US" i="1" dirty="0"/>
          </a:p>
        </p:txBody>
      </p:sp>
      <p:sp>
        <p:nvSpPr>
          <p:cNvPr id="5" name="Content Placeholder 4">
            <a:extLst>
              <a:ext uri="{FF2B5EF4-FFF2-40B4-BE49-F238E27FC236}">
                <a16:creationId xmlns:a16="http://schemas.microsoft.com/office/drawing/2014/main" id="{6792E797-BC1A-A32A-585E-ABEAA3586106}"/>
              </a:ext>
            </a:extLst>
          </p:cNvPr>
          <p:cNvSpPr>
            <a:spLocks noGrp="1"/>
          </p:cNvSpPr>
          <p:nvPr>
            <p:ph sz="quarter" idx="13"/>
          </p:nvPr>
        </p:nvSpPr>
        <p:spPr>
          <a:xfrm>
            <a:off x="1597349" y="2404797"/>
            <a:ext cx="8237033" cy="2633266"/>
          </a:xfrm>
        </p:spPr>
        <p:txBody>
          <a:bodyPr>
            <a:normAutofit fontScale="92500" lnSpcReduction="20000"/>
          </a:bodyPr>
          <a:lstStyle/>
          <a:p>
            <a:endParaRPr lang="en-US" b="1" i="1">
              <a:solidFill>
                <a:srgbClr val="C00000"/>
              </a:solidFill>
            </a:endParaRPr>
          </a:p>
          <a:p>
            <a:r>
              <a:rPr lang="en-US" b="1" i="1">
                <a:solidFill>
                  <a:srgbClr val="C00000"/>
                </a:solidFill>
              </a:rPr>
              <a:t>clients
 Students and learners interested in web development.
 Job seekers preparing a portfolio for potential employers.
 Recruiters and hiring managers evaluating project skills.
 Educators and mentors teaching web development concepts.</a:t>
            </a:r>
          </a:p>
          <a:p>
            <a:endParaRPr lang="en-US" b="1" i="1">
              <a:solidFill>
                <a:srgbClr val="C00000"/>
              </a:solidFill>
            </a:endParaRPr>
          </a:p>
        </p:txBody>
      </p:sp>
      <p:pic>
        <p:nvPicPr>
          <p:cNvPr id="3" name="Picture 2">
            <a:extLst>
              <a:ext uri="{FF2B5EF4-FFF2-40B4-BE49-F238E27FC236}">
                <a16:creationId xmlns:a16="http://schemas.microsoft.com/office/drawing/2014/main" id="{201DF8FC-0A72-505E-E8C9-09D4C5E503DE}"/>
              </a:ext>
            </a:extLst>
          </p:cNvPr>
          <p:cNvPicPr>
            <a:picLocks noChangeAspect="1"/>
          </p:cNvPicPr>
          <p:nvPr/>
        </p:nvPicPr>
        <p:blipFill>
          <a:blip r:embed="rId2"/>
          <a:stretch>
            <a:fillRect/>
          </a:stretch>
        </p:blipFill>
        <p:spPr>
          <a:xfrm>
            <a:off x="7301584" y="2965996"/>
            <a:ext cx="2853697" cy="2723029"/>
          </a:xfrm>
          <a:prstGeom prst="rect">
            <a:avLst/>
          </a:prstGeom>
        </p:spPr>
      </p:pic>
    </p:spTree>
    <p:extLst>
      <p:ext uri="{BB962C8B-B14F-4D97-AF65-F5344CB8AC3E}">
        <p14:creationId xmlns:p14="http://schemas.microsoft.com/office/powerpoint/2010/main" val="680446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10D25-4D82-C22E-9E6A-5D1AC4F9847A}"/>
              </a:ext>
            </a:extLst>
          </p:cNvPr>
          <p:cNvSpPr>
            <a:spLocks noGrp="1"/>
          </p:cNvSpPr>
          <p:nvPr>
            <p:ph type="title"/>
          </p:nvPr>
        </p:nvSpPr>
        <p:spPr/>
        <p:txBody>
          <a:bodyPr>
            <a:normAutofit/>
          </a:bodyPr>
          <a:lstStyle/>
          <a:p>
            <a:r>
              <a:rPr lang="en-US" dirty="0"/>
              <a:t>             </a:t>
            </a:r>
            <a:r>
              <a:rPr lang="en-US" i="1" u="sng" dirty="0"/>
              <a:t>Tools and technologies </a:t>
            </a:r>
            <a:endParaRPr lang="en-US" i="1" dirty="0"/>
          </a:p>
        </p:txBody>
      </p:sp>
      <p:sp>
        <p:nvSpPr>
          <p:cNvPr id="3" name="Content Placeholder 2">
            <a:extLst>
              <a:ext uri="{FF2B5EF4-FFF2-40B4-BE49-F238E27FC236}">
                <a16:creationId xmlns:a16="http://schemas.microsoft.com/office/drawing/2014/main" id="{C92ECACD-FD29-4A04-C33B-00F04951C979}"/>
              </a:ext>
            </a:extLst>
          </p:cNvPr>
          <p:cNvSpPr>
            <a:spLocks noGrp="1"/>
          </p:cNvSpPr>
          <p:nvPr>
            <p:ph sz="quarter" idx="13"/>
          </p:nvPr>
        </p:nvSpPr>
        <p:spPr>
          <a:xfrm>
            <a:off x="2179545" y="2766108"/>
            <a:ext cx="8076585" cy="2504392"/>
          </a:xfrm>
        </p:spPr>
        <p:txBody>
          <a:bodyPr>
            <a:normAutofit fontScale="55000" lnSpcReduction="20000"/>
          </a:bodyPr>
          <a:lstStyle/>
          <a:p>
            <a:r>
              <a:rPr lang="en-US" b="1" i="1" dirty="0">
                <a:solidFill>
                  <a:srgbClr val="C00000"/>
                </a:solidFill>
              </a:rPr>
              <a:t>Front-end
  HTML, CSS, JavaScript  
   Frameworks: React, Angular, Vue.js </a:t>
            </a:r>
          </a:p>
          <a:p>
            <a:r>
              <a:rPr lang="en-US" b="1" i="1" dirty="0">
                <a:solidFill>
                  <a:srgbClr val="C00000"/>
                </a:solidFill>
              </a:rPr>
              <a:t>Back-End
  Languages: Nodes, Python, Java, PHP  
  Frameworks: </a:t>
            </a:r>
            <a:r>
              <a:rPr lang="en-US" b="1" i="1" dirty="0" err="1">
                <a:solidFill>
                  <a:srgbClr val="C00000"/>
                </a:solidFill>
              </a:rPr>
              <a:t>Express.js</a:t>
            </a:r>
            <a:r>
              <a:rPr lang="en-US" b="1" i="1" dirty="0">
                <a:solidFill>
                  <a:srgbClr val="C00000"/>
                </a:solidFill>
              </a:rPr>
              <a:t>, Django, Flask, Spring  
Database
  - SQL: MySQL, PostgreSQL</a:t>
            </a:r>
          </a:p>
        </p:txBody>
      </p:sp>
      <p:pic>
        <p:nvPicPr>
          <p:cNvPr id="4" name="Picture 3">
            <a:extLst>
              <a:ext uri="{FF2B5EF4-FFF2-40B4-BE49-F238E27FC236}">
                <a16:creationId xmlns:a16="http://schemas.microsoft.com/office/drawing/2014/main" id="{03F11FF2-A9FB-24E5-37DC-042D6B452BED}"/>
              </a:ext>
            </a:extLst>
          </p:cNvPr>
          <p:cNvPicPr>
            <a:picLocks noChangeAspect="1"/>
          </p:cNvPicPr>
          <p:nvPr/>
        </p:nvPicPr>
        <p:blipFill>
          <a:blip r:embed="rId2"/>
          <a:stretch>
            <a:fillRect/>
          </a:stretch>
        </p:blipFill>
        <p:spPr>
          <a:xfrm>
            <a:off x="6287226" y="2791794"/>
            <a:ext cx="3614992" cy="2640513"/>
          </a:xfrm>
          <a:prstGeom prst="rect">
            <a:avLst/>
          </a:prstGeom>
        </p:spPr>
      </p:pic>
    </p:spTree>
    <p:extLst>
      <p:ext uri="{BB962C8B-B14F-4D97-AF65-F5344CB8AC3E}">
        <p14:creationId xmlns:p14="http://schemas.microsoft.com/office/powerpoint/2010/main" val="13352482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BD76D-99F7-C045-E71D-4620E3C3B57F}"/>
              </a:ext>
            </a:extLst>
          </p:cNvPr>
          <p:cNvSpPr>
            <a:spLocks noGrp="1"/>
          </p:cNvSpPr>
          <p:nvPr>
            <p:ph type="title"/>
          </p:nvPr>
        </p:nvSpPr>
        <p:spPr>
          <a:xfrm>
            <a:off x="3051465" y="1315673"/>
            <a:ext cx="10944683" cy="1529603"/>
          </a:xfrm>
        </p:spPr>
        <p:txBody>
          <a:bodyPr/>
          <a:lstStyle/>
          <a:p>
            <a:r>
              <a:rPr lang="en-US" i="1" u="sng" dirty="0"/>
              <a:t>Portfolio</a:t>
            </a:r>
            <a:r>
              <a:rPr lang="en-US" u="sng" dirty="0"/>
              <a:t> </a:t>
            </a:r>
            <a:r>
              <a:rPr lang="en-US" i="1" u="sng" dirty="0"/>
              <a:t>design</a:t>
            </a:r>
            <a:r>
              <a:rPr lang="en-US" u="sng" dirty="0"/>
              <a:t> </a:t>
            </a:r>
            <a:r>
              <a:rPr lang="en-US" i="1" u="sng" dirty="0"/>
              <a:t>and</a:t>
            </a:r>
            <a:r>
              <a:rPr lang="en-US" u="sng" dirty="0"/>
              <a:t> </a:t>
            </a:r>
            <a:r>
              <a:rPr lang="en-US" i="1" u="sng" dirty="0"/>
              <a:t>layout</a:t>
            </a:r>
            <a:r>
              <a:rPr lang="en-US" u="sng" dirty="0"/>
              <a:t> </a:t>
            </a:r>
          </a:p>
        </p:txBody>
      </p:sp>
      <p:sp>
        <p:nvSpPr>
          <p:cNvPr id="3" name="Content Placeholder 2">
            <a:extLst>
              <a:ext uri="{FF2B5EF4-FFF2-40B4-BE49-F238E27FC236}">
                <a16:creationId xmlns:a16="http://schemas.microsoft.com/office/drawing/2014/main" id="{7B311077-9988-9508-2DE9-F83A6146BC54}"/>
              </a:ext>
            </a:extLst>
          </p:cNvPr>
          <p:cNvSpPr>
            <a:spLocks noGrp="1"/>
          </p:cNvSpPr>
          <p:nvPr>
            <p:ph sz="quarter" idx="13"/>
          </p:nvPr>
        </p:nvSpPr>
        <p:spPr>
          <a:xfrm>
            <a:off x="2001677" y="3118531"/>
            <a:ext cx="7796030" cy="2483392"/>
          </a:xfrm>
        </p:spPr>
        <p:txBody>
          <a:bodyPr>
            <a:normAutofit/>
          </a:bodyPr>
          <a:lstStyle/>
          <a:p>
            <a:r>
              <a:rPr lang="en-US" b="1" i="1">
                <a:solidFill>
                  <a:srgbClr val="C00000"/>
                </a:solidFill>
              </a:rPr>
              <a:t>Clean and minimalistic design.
Consistent typography and color scheme.
Easy navigation and clear categorization.
Prominent display of projects and achievements.
Responsive design for mobile and tablet.</a:t>
            </a:r>
          </a:p>
        </p:txBody>
      </p:sp>
      <p:pic>
        <p:nvPicPr>
          <p:cNvPr id="4" name="Picture 3">
            <a:extLst>
              <a:ext uri="{FF2B5EF4-FFF2-40B4-BE49-F238E27FC236}">
                <a16:creationId xmlns:a16="http://schemas.microsoft.com/office/drawing/2014/main" id="{DC8585C8-1318-E1BC-7DA6-CDB9C7B85FEA}"/>
              </a:ext>
            </a:extLst>
          </p:cNvPr>
          <p:cNvPicPr>
            <a:picLocks noChangeAspect="1"/>
          </p:cNvPicPr>
          <p:nvPr/>
        </p:nvPicPr>
        <p:blipFill>
          <a:blip r:embed="rId2"/>
          <a:stretch>
            <a:fillRect/>
          </a:stretch>
        </p:blipFill>
        <p:spPr>
          <a:xfrm>
            <a:off x="6887544" y="2780705"/>
            <a:ext cx="3109120" cy="2639885"/>
          </a:xfrm>
          <a:prstGeom prst="rect">
            <a:avLst/>
          </a:prstGeom>
        </p:spPr>
      </p:pic>
    </p:spTree>
    <p:extLst>
      <p:ext uri="{BB962C8B-B14F-4D97-AF65-F5344CB8AC3E}">
        <p14:creationId xmlns:p14="http://schemas.microsoft.com/office/powerpoint/2010/main" val="9024019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FF304-0EC0-262A-BA95-E54B1AD37A11}"/>
              </a:ext>
            </a:extLst>
          </p:cNvPr>
          <p:cNvSpPr>
            <a:spLocks noGrp="1"/>
          </p:cNvSpPr>
          <p:nvPr>
            <p:ph type="title"/>
          </p:nvPr>
        </p:nvSpPr>
        <p:spPr>
          <a:xfrm>
            <a:off x="2870338" y="1022283"/>
            <a:ext cx="7797662" cy="1094102"/>
          </a:xfrm>
        </p:spPr>
        <p:txBody>
          <a:bodyPr>
            <a:normAutofit fontScale="90000"/>
          </a:bodyPr>
          <a:lstStyle/>
          <a:p>
            <a:r>
              <a:rPr lang="en-US" i="1" u="sng" dirty="0"/>
              <a:t>Features and functionality </a:t>
            </a:r>
          </a:p>
        </p:txBody>
      </p:sp>
      <p:sp>
        <p:nvSpPr>
          <p:cNvPr id="3" name="Content Placeholder 2">
            <a:extLst>
              <a:ext uri="{FF2B5EF4-FFF2-40B4-BE49-F238E27FC236}">
                <a16:creationId xmlns:a16="http://schemas.microsoft.com/office/drawing/2014/main" id="{00999D88-1D13-375E-54DA-BEFEE1B3DA2F}"/>
              </a:ext>
            </a:extLst>
          </p:cNvPr>
          <p:cNvSpPr>
            <a:spLocks noGrp="1"/>
          </p:cNvSpPr>
          <p:nvPr>
            <p:ph sz="quarter" idx="13"/>
          </p:nvPr>
        </p:nvSpPr>
        <p:spPr>
          <a:xfrm>
            <a:off x="1909993" y="3064926"/>
            <a:ext cx="7796030" cy="2483392"/>
          </a:xfrm>
        </p:spPr>
        <p:txBody>
          <a:bodyPr>
            <a:normAutofit fontScale="47500" lnSpcReduction="20000"/>
          </a:bodyPr>
          <a:lstStyle/>
          <a:p>
            <a:r>
              <a:rPr lang="en-US" b="1" i="1">
                <a:solidFill>
                  <a:srgbClr val="C00000"/>
                </a:solidFill>
              </a:rPr>
              <a:t>Profile </a:t>
            </a:r>
            <a:r>
              <a:rPr lang="en-US" b="1" i="1" err="1">
                <a:solidFill>
                  <a:srgbClr val="C00000"/>
                </a:solidFill>
              </a:rPr>
              <a:t>createing</a:t>
            </a:r>
            <a:r>
              <a:rPr lang="en-US" b="1" i="1">
                <a:solidFill>
                  <a:srgbClr val="C00000"/>
                </a:solidFill>
              </a:rPr>
              <a:t> and editing.
User registration and login systems .
 Responsive design for mobile and desktop devices.
Search and filter functionality for projects or skills.
 Admin dashboard for managing content.
 Contact or feedback form.
 Integration with GitHub or other platforms.
Real-time updates or notifications.
 Secure authentication and data </a:t>
            </a:r>
            <a:r>
              <a:rPr lang="en-US" b="1" i="1" err="1">
                <a:solidFill>
                  <a:srgbClr val="C00000"/>
                </a:solidFill>
              </a:rPr>
              <a:t>handline</a:t>
            </a:r>
            <a:r>
              <a:rPr lang="en-US" b="1" i="1">
                <a:solidFill>
                  <a:srgbClr val="C00000"/>
                </a:solidFill>
              </a:rPr>
              <a:t>.</a:t>
            </a:r>
          </a:p>
        </p:txBody>
      </p:sp>
      <p:pic>
        <p:nvPicPr>
          <p:cNvPr id="4" name="Picture 3">
            <a:extLst>
              <a:ext uri="{FF2B5EF4-FFF2-40B4-BE49-F238E27FC236}">
                <a16:creationId xmlns:a16="http://schemas.microsoft.com/office/drawing/2014/main" id="{43E0519E-97C5-91E7-F928-FACAD60816FC}"/>
              </a:ext>
            </a:extLst>
          </p:cNvPr>
          <p:cNvPicPr>
            <a:picLocks noChangeAspect="1"/>
          </p:cNvPicPr>
          <p:nvPr/>
        </p:nvPicPr>
        <p:blipFill>
          <a:blip r:embed="rId2"/>
          <a:stretch>
            <a:fillRect/>
          </a:stretch>
        </p:blipFill>
        <p:spPr>
          <a:xfrm>
            <a:off x="6612472" y="2593265"/>
            <a:ext cx="3541178" cy="3242453"/>
          </a:xfrm>
          <a:prstGeom prst="rect">
            <a:avLst/>
          </a:prstGeom>
        </p:spPr>
      </p:pic>
    </p:spTree>
    <p:extLst>
      <p:ext uri="{BB962C8B-B14F-4D97-AF65-F5344CB8AC3E}">
        <p14:creationId xmlns:p14="http://schemas.microsoft.com/office/powerpoint/2010/main" val="3561536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41F3B-8BBC-C8C4-B4FD-0C96366486EF}"/>
              </a:ext>
            </a:extLst>
          </p:cNvPr>
          <p:cNvSpPr>
            <a:spLocks noGrp="1"/>
          </p:cNvSpPr>
          <p:nvPr>
            <p:ph type="title"/>
          </p:nvPr>
        </p:nvSpPr>
        <p:spPr>
          <a:xfrm>
            <a:off x="3467712" y="1371601"/>
            <a:ext cx="6368301" cy="833412"/>
          </a:xfrm>
        </p:spPr>
        <p:txBody>
          <a:bodyPr>
            <a:normAutofit fontScale="90000"/>
          </a:bodyPr>
          <a:lstStyle/>
          <a:p>
            <a:r>
              <a:rPr lang="en-US" i="1" u="sng" dirty="0"/>
              <a:t>Result and screenshot </a:t>
            </a:r>
          </a:p>
        </p:txBody>
      </p:sp>
      <p:sp>
        <p:nvSpPr>
          <p:cNvPr id="3" name="Content Placeholder 2">
            <a:extLst>
              <a:ext uri="{FF2B5EF4-FFF2-40B4-BE49-F238E27FC236}">
                <a16:creationId xmlns:a16="http://schemas.microsoft.com/office/drawing/2014/main" id="{1CEA6541-18BD-5260-61D6-49F7A80C9E54}"/>
              </a:ext>
            </a:extLst>
          </p:cNvPr>
          <p:cNvSpPr>
            <a:spLocks noGrp="1"/>
          </p:cNvSpPr>
          <p:nvPr>
            <p:ph sz="quarter" idx="13"/>
          </p:nvPr>
        </p:nvSpPr>
        <p:spPr>
          <a:xfrm>
            <a:off x="1965719" y="3265543"/>
            <a:ext cx="7961979" cy="3007253"/>
          </a:xfrm>
        </p:spPr>
        <p:txBody>
          <a:bodyPr>
            <a:normAutofit/>
          </a:bodyPr>
          <a:lstStyle/>
          <a:p>
            <a:r>
              <a:rPr lang="en-US" b="1" i="1">
                <a:solidFill>
                  <a:srgbClr val="C00000"/>
                </a:solidFill>
              </a:rPr>
              <a:t>Visual proof of accomplishments.
Showcase project outcomes.
Demonstrate design and development skills.
Highlight key features and functionalities.
Provide context for user experience.</a:t>
            </a:r>
          </a:p>
        </p:txBody>
      </p:sp>
      <p:pic>
        <p:nvPicPr>
          <p:cNvPr id="4" name="Picture 3">
            <a:extLst>
              <a:ext uri="{FF2B5EF4-FFF2-40B4-BE49-F238E27FC236}">
                <a16:creationId xmlns:a16="http://schemas.microsoft.com/office/drawing/2014/main" id="{D9715C66-9D93-A42A-E2C3-1ECB6D42BEA6}"/>
              </a:ext>
            </a:extLst>
          </p:cNvPr>
          <p:cNvPicPr>
            <a:picLocks noChangeAspect="1"/>
          </p:cNvPicPr>
          <p:nvPr/>
        </p:nvPicPr>
        <p:blipFill>
          <a:blip r:embed="rId2"/>
          <a:stretch>
            <a:fillRect/>
          </a:stretch>
        </p:blipFill>
        <p:spPr>
          <a:xfrm>
            <a:off x="6022653" y="2809213"/>
            <a:ext cx="4059741" cy="2859382"/>
          </a:xfrm>
          <a:prstGeom prst="rect">
            <a:avLst/>
          </a:prstGeom>
        </p:spPr>
      </p:pic>
    </p:spTree>
    <p:extLst>
      <p:ext uri="{BB962C8B-B14F-4D97-AF65-F5344CB8AC3E}">
        <p14:creationId xmlns:p14="http://schemas.microsoft.com/office/powerpoint/2010/main" val="21815175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Droplet</vt:lpstr>
      <vt:lpstr>DIGITAL PORTFOLIO OF HARI KRISHNAN .S</vt:lpstr>
      <vt:lpstr>                                   Title</vt:lpstr>
      <vt:lpstr>                                 Agenda</vt:lpstr>
      <vt:lpstr>                      Problem statement </vt:lpstr>
      <vt:lpstr>                          End users </vt:lpstr>
      <vt:lpstr>             Tools and technologies </vt:lpstr>
      <vt:lpstr>Portfolio design and layout </vt:lpstr>
      <vt:lpstr>Features and functionality </vt:lpstr>
      <vt:lpstr>Result and screenshot </vt:lpstr>
      <vt:lpstr>                         Conclusion </vt:lpstr>
      <vt:lpstr>                       Github link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Guna M</dc:creator>
  <cp:lastModifiedBy>Hari Krishnan</cp:lastModifiedBy>
  <cp:revision>10</cp:revision>
  <dcterms:created xsi:type="dcterms:W3CDTF">2025-08-21T06:05:24Z</dcterms:created>
  <dcterms:modified xsi:type="dcterms:W3CDTF">2025-08-25T07:06:19Z</dcterms:modified>
</cp:coreProperties>
</file>